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06600"/>
    <a:srgbClr val="2018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DB78A697-9D75-4DE8-8C28-1296A6CF43C1}" type="datetimeFigureOut">
              <a:rPr lang="en-US" dirty="0"/>
              <a:t>10/2/2018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9144" y="4882896"/>
            <a:ext cx="4050792" cy="1197864"/>
          </a:xfrm>
          <a:noFill/>
        </p:spPr>
        <p:txBody>
          <a:bodyPr wrap="square" rtlCol="0">
            <a:spAutoFit/>
          </a:bodyPr>
          <a:lstStyle>
            <a:lvl1pPr>
              <a:defRPr lang="en-US" sz="5400" dirty="0"/>
            </a:lvl1pPr>
          </a:lstStyle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accent1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3075A-B3CA-4308-8288-4AA3FDE33D80}" type="datetimeFigureOut">
              <a:rPr lang="en-US" dirty="0"/>
              <a:t>10/2/2018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74B8D-FEEF-4ACC-AE11-BD533592BCDC}" type="datetimeFigureOut">
              <a:rPr lang="en-US" dirty="0"/>
              <a:t>10/2/2018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26006-7E0B-4944-9FC8-8FFECA54B11C}" type="datetimeFigureOut">
              <a:rPr lang="en-US" dirty="0"/>
              <a:t>10/2/2018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A3413-B80B-4905-8668-7292F4C8B0D5}" type="datetimeFigureOut">
              <a:rPr lang="en-US" dirty="0"/>
              <a:t>10/2/2018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19662-C6A4-45F9-A235-129F0C1DEF43}" type="datetimeFigureOut">
              <a:rPr lang="en-US" dirty="0"/>
              <a:t>10/2/2018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BB764-976A-4040-BDCA-252C91CEE939}" type="datetimeFigureOut">
              <a:rPr lang="en-US" dirty="0"/>
              <a:t>10/2/2018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FC935-CE77-4008-BAD9-6108F00BE393}" type="datetimeFigureOut">
              <a:rPr lang="en-US" dirty="0"/>
              <a:t>10/2/2018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562D5-4244-4B26-B385-E71032EABECD}" type="datetimeFigureOut">
              <a:rPr lang="en-US" dirty="0"/>
              <a:t>10/2/2018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BD967-1B7E-40AA-AAF7-BA98E0E039F7}" type="datetimeFigureOut">
              <a:rPr lang="en-US" dirty="0"/>
              <a:t>10/2/2018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1490F-3E6A-4544-9694-22B6007FE3C6}" type="datetimeFigureOut">
              <a:rPr lang="en-US" dirty="0"/>
              <a:t>10/2/2018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F9620-38BC-4982-922B-C904A70C41DD}" type="datetimeFigureOut">
              <a:rPr lang="en-US" dirty="0"/>
              <a:t>10/2/2018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56FC6-E80E-40CB-B83C-A6FFE3EF0BA6}" type="datetimeFigureOut">
              <a:rPr lang="en-US" dirty="0"/>
              <a:t>10/2/2018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F863F-52DC-41B2-9D00-5A4E5632AC32}" type="datetimeFigureOut">
              <a:rPr lang="en-US" dirty="0"/>
              <a:t>10/2/2018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55614-3909-43DC-A067-7F9842F8B81D}" type="datetimeFigureOut">
              <a:rPr lang="en-US" dirty="0"/>
              <a:t>10/2/2018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29323-6A73-409C-86A6-9EAF0F851121}" type="datetimeFigureOut">
              <a:rPr lang="en-US" dirty="0"/>
              <a:t>10/2/2018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40176-F1D3-49EC-82F4-0915A3AC4184}" type="datetimeFigureOut">
              <a:rPr lang="en-US" dirty="0"/>
              <a:t>10/2/2018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50172865-FBF0-458A-BAFF-4F75173770F5}" type="datetimeFigureOut">
              <a:rPr lang="en-US" dirty="0"/>
              <a:t>10/2/2018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>
              <a:lumMod val="60000"/>
              <a:lumOff val="4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hyperlink" Target="http://www.facebook.com/yachtygras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F8C538-CC64-4486-8345-9E28B747A11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Get them out there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C2626E-1C22-4A52-B78F-FF22C995C3C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On the water events for jacksonville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AC3FF7-CB80-4361-9A6D-2AD089045B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9278"/>
            <a:ext cx="2955235" cy="2042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7722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B6C189-0D8F-4444-B1D8-68B1BE41F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9999" y="685800"/>
            <a:ext cx="7272683" cy="1151965"/>
          </a:xfrm>
        </p:spPr>
        <p:txBody>
          <a:bodyPr/>
          <a:lstStyle/>
          <a:p>
            <a:r>
              <a:rPr lang="en-US" dirty="0">
                <a:solidFill>
                  <a:srgbClr val="2018B8"/>
                </a:solidFill>
              </a:rPr>
              <a:t>Mardi Gras 2/25/2020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559AB8-F3CB-4A9A-ABE0-A0163D2E7BE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32522" y="2750930"/>
            <a:ext cx="10947985" cy="342127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6600"/>
                </a:solidFill>
              </a:rPr>
              <a:t>Boat parade downtown on Saturday,  February 22</a:t>
            </a:r>
            <a:r>
              <a:rPr lang="en-US" baseline="30000" dirty="0">
                <a:solidFill>
                  <a:srgbClr val="006600"/>
                </a:solidFill>
              </a:rPr>
              <a:t>nd</a:t>
            </a:r>
            <a:r>
              <a:rPr lang="en-US" dirty="0">
                <a:solidFill>
                  <a:srgbClr val="006600"/>
                </a:solidFill>
              </a:rPr>
              <a:t> or  29</a:t>
            </a:r>
            <a:r>
              <a:rPr lang="en-US" baseline="30000" dirty="0">
                <a:solidFill>
                  <a:srgbClr val="006600"/>
                </a:solidFill>
              </a:rPr>
              <a:t>th</a:t>
            </a:r>
            <a:r>
              <a:rPr lang="en-US" dirty="0">
                <a:solidFill>
                  <a:srgbClr val="006600"/>
                </a:solidFill>
              </a:rPr>
              <a:t> , 2020</a:t>
            </a:r>
          </a:p>
          <a:p>
            <a:r>
              <a:rPr lang="en-US" dirty="0">
                <a:solidFill>
                  <a:srgbClr val="006600"/>
                </a:solidFill>
              </a:rPr>
              <a:t>According to weatherspark.com: Average temps from 46 - 69 degrees &amp; 28% rain</a:t>
            </a:r>
          </a:p>
          <a:p>
            <a:r>
              <a:rPr lang="en-US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http://www.facebook.com/yachtygras/</a:t>
            </a:r>
            <a:endParaRPr lang="en-US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srgbClr val="006600"/>
                </a:solidFill>
              </a:rPr>
              <a:t>Consulted dr. white for environmentally friendly beads</a:t>
            </a:r>
          </a:p>
          <a:p>
            <a:r>
              <a:rPr lang="en-US" dirty="0">
                <a:solidFill>
                  <a:srgbClr val="006600"/>
                </a:solidFill>
              </a:rPr>
              <a:t>Day sailing &amp; land based events during the day with parade at night</a:t>
            </a:r>
          </a:p>
          <a:p>
            <a:r>
              <a:rPr lang="en-US" dirty="0">
                <a:solidFill>
                  <a:srgbClr val="006600"/>
                </a:solidFill>
              </a:rPr>
              <a:t>Mardi gras party at times-union center during parade</a:t>
            </a:r>
          </a:p>
          <a:p>
            <a:r>
              <a:rPr lang="en-US" dirty="0">
                <a:solidFill>
                  <a:srgbClr val="006600"/>
                </a:solidFill>
              </a:rPr>
              <a:t>Multiple revenue generating possibilities; party boats, river walk vendors, vip viewing areas</a:t>
            </a:r>
          </a:p>
          <a:p>
            <a:endParaRPr lang="en-US" dirty="0">
              <a:solidFill>
                <a:srgbClr val="006600"/>
              </a:solidFill>
            </a:endParaRP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A68FA97-52D5-483E-AA82-4F9BFA88B3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0"/>
            <a:ext cx="2955235" cy="2337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567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7A59B9-9438-4402-9727-C2DAE1E2E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424070"/>
            <a:ext cx="10396882" cy="1413695"/>
          </a:xfrm>
        </p:spPr>
        <p:txBody>
          <a:bodyPr/>
          <a:lstStyle/>
          <a:p>
            <a:r>
              <a:rPr lang="en-US" sz="6000" i="1" dirty="0">
                <a:solidFill>
                  <a:srgbClr val="7030A0"/>
                </a:solidFill>
              </a:rPr>
              <a:t>Yachty Gras 2018</a:t>
            </a:r>
            <a:r>
              <a:rPr lang="en-US" dirty="0">
                <a:solidFill>
                  <a:srgbClr val="7030A0"/>
                </a:solidFill>
              </a:rPr>
              <a:t>         </a:t>
            </a:r>
            <a:r>
              <a:rPr lang="en-US" dirty="0">
                <a:solidFill>
                  <a:srgbClr val="006600"/>
                </a:solidFill>
              </a:rPr>
              <a:t>Kemah , tx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8AC5F8A-8548-4C3B-B3E1-F1525B1B1453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099929" y="1510748"/>
            <a:ext cx="9621079" cy="4134678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86D0964-665F-4AAE-9EC7-13A3966AC9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9827" y="675861"/>
            <a:ext cx="887896" cy="757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1747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DB298E-A695-4C3C-84F6-7FCE0164D6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344558"/>
            <a:ext cx="10396882" cy="890025"/>
          </a:xfrm>
        </p:spPr>
        <p:txBody>
          <a:bodyPr/>
          <a:lstStyle/>
          <a:p>
            <a:r>
              <a:rPr lang="en-US" dirty="0"/>
              <a:t>Boater skip day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0624FAF-D66A-4A9F-B464-90E6EE7DBEA6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7495751" y="1347434"/>
            <a:ext cx="3940875" cy="3311525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4514BB8-34D3-47AD-9D23-BD3C2B31AE2E}"/>
              </a:ext>
            </a:extLst>
          </p:cNvPr>
          <p:cNvSpPr txBox="1"/>
          <p:nvPr/>
        </p:nvSpPr>
        <p:spPr>
          <a:xfrm>
            <a:off x="159027" y="1347434"/>
            <a:ext cx="733672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First or second weekend in June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It has grown to around 500 boats in 5 years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Jacksonville Marine Association has donated money for food  and ads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It is now too big for giving way food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 central draw or entertainment source is needed, such as a barge with a band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More Law Enforcement  presence is needed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An entity needs to regain custody of this event and promote it as a family friendly boating gathering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Boater Skip Day need positive publicity</a:t>
            </a:r>
          </a:p>
        </p:txBody>
      </p:sp>
    </p:spTree>
    <p:extLst>
      <p:ext uri="{BB962C8B-B14F-4D97-AF65-F5344CB8AC3E}">
        <p14:creationId xmlns:p14="http://schemas.microsoft.com/office/powerpoint/2010/main" val="36171774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3860-0824-4B9E-AD2C-24AC2335E8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Boater skip day 2017 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sz="2000" dirty="0">
                <a:solidFill>
                  <a:srgbClr val="FF0000"/>
                </a:solidFill>
              </a:rPr>
              <a:t>bayard point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17AA243-B45B-4D89-94CB-81D89B885794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411896" y="2027582"/>
            <a:ext cx="6387547" cy="2992653"/>
          </a:xfrm>
        </p:spPr>
      </p:pic>
    </p:spTree>
    <p:extLst>
      <p:ext uri="{BB962C8B-B14F-4D97-AF65-F5344CB8AC3E}">
        <p14:creationId xmlns:p14="http://schemas.microsoft.com/office/powerpoint/2010/main" val="33085212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91F85D5-B12C-406B-BA0D-EB75C870266C}"/>
              </a:ext>
            </a:extLst>
          </p:cNvPr>
          <p:cNvSpPr txBox="1"/>
          <p:nvPr/>
        </p:nvSpPr>
        <p:spPr>
          <a:xfrm>
            <a:off x="424069" y="543339"/>
            <a:ext cx="597673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>
                <a:solidFill>
                  <a:srgbClr val="7030A0"/>
                </a:solidFill>
              </a:rPr>
              <a:t>Easter 2019: April 13</a:t>
            </a:r>
            <a:r>
              <a:rPr lang="en-US" sz="2400" u="sng" baseline="30000" dirty="0">
                <a:solidFill>
                  <a:srgbClr val="7030A0"/>
                </a:solidFill>
              </a:rPr>
              <a:t>th</a:t>
            </a:r>
            <a:endParaRPr lang="en-US" sz="2400" u="sng" dirty="0">
              <a:solidFill>
                <a:srgbClr val="7030A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7030A0"/>
                </a:solidFill>
              </a:rPr>
              <a:t>Possible dates Saturday April 4</a:t>
            </a:r>
            <a:r>
              <a:rPr lang="en-US" sz="2400" baseline="30000" dirty="0">
                <a:solidFill>
                  <a:srgbClr val="7030A0"/>
                </a:solidFill>
              </a:rPr>
              <a:t>th</a:t>
            </a:r>
            <a:r>
              <a:rPr lang="en-US" sz="2400" dirty="0">
                <a:solidFill>
                  <a:srgbClr val="7030A0"/>
                </a:solidFill>
              </a:rPr>
              <a:t> or April 11</a:t>
            </a:r>
            <a:r>
              <a:rPr lang="en-US" sz="2400" baseline="30000" dirty="0">
                <a:solidFill>
                  <a:srgbClr val="7030A0"/>
                </a:solidFill>
              </a:rPr>
              <a:t>th  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7030A0"/>
                </a:solidFill>
              </a:rPr>
              <a:t>School Aged Kids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7030A0"/>
                </a:solidFill>
              </a:rPr>
              <a:t>Volunteer boats or River Taxi would transport children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7030A0"/>
                </a:solidFill>
              </a:rPr>
              <a:t>Picnic under the gazebo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7030A0"/>
                </a:solidFill>
              </a:rPr>
              <a:t>Bring temporary facilities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u="sng" dirty="0">
              <a:solidFill>
                <a:srgbClr val="7030A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u="sng" dirty="0">
                <a:solidFill>
                  <a:srgbClr val="7030A0"/>
                </a:solidFill>
              </a:rPr>
              <a:t>Easter 2020: April 12</a:t>
            </a:r>
            <a:r>
              <a:rPr lang="en-US" sz="2400" u="sng" baseline="30000" dirty="0">
                <a:solidFill>
                  <a:srgbClr val="7030A0"/>
                </a:solidFill>
              </a:rPr>
              <a:t>th</a:t>
            </a:r>
            <a:r>
              <a:rPr lang="en-US" sz="2400" u="sng" dirty="0">
                <a:solidFill>
                  <a:srgbClr val="7030A0"/>
                </a:solidFill>
              </a:rPr>
              <a:t>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7030A0"/>
                </a:solidFill>
              </a:rPr>
              <a:t>This date may be a better option if there will be more facilities in place at this time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B45EDC0-A173-444A-9D4B-5F89060CD7E8}"/>
              </a:ext>
            </a:extLst>
          </p:cNvPr>
          <p:cNvSpPr txBox="1"/>
          <p:nvPr/>
        </p:nvSpPr>
        <p:spPr>
          <a:xfrm>
            <a:off x="6904383" y="715617"/>
            <a:ext cx="4240695" cy="2800767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FF0066"/>
                </a:solidFill>
                <a:latin typeface="AR DARLING" panose="02000000000000000000" pitchFamily="2" charset="0"/>
              </a:rPr>
              <a:t>Easter Egg Hunt </a:t>
            </a:r>
          </a:p>
          <a:p>
            <a:pPr algn="ctr"/>
            <a:r>
              <a:rPr lang="en-US" sz="4400" dirty="0">
                <a:solidFill>
                  <a:srgbClr val="FF0066"/>
                </a:solidFill>
                <a:latin typeface="AR DARLING" panose="02000000000000000000" pitchFamily="2" charset="0"/>
              </a:rPr>
              <a:t>on </a:t>
            </a:r>
          </a:p>
          <a:p>
            <a:pPr algn="ctr"/>
            <a:r>
              <a:rPr lang="en-US" sz="4400" dirty="0">
                <a:solidFill>
                  <a:srgbClr val="FF0066"/>
                </a:solidFill>
                <a:latin typeface="AR DARLING" panose="02000000000000000000" pitchFamily="2" charset="0"/>
              </a:rPr>
              <a:t>Exchange Club Island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CE9568A-D767-43AA-ADA2-A6530453D8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9095" y="3980210"/>
            <a:ext cx="4691269" cy="232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57293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346492"/>
      </a:accent1>
      <a:accent2>
        <a:srgbClr val="6DA5D4"/>
      </a:accent2>
      <a:accent3>
        <a:srgbClr val="538C79"/>
      </a:accent3>
      <a:accent4>
        <a:srgbClr val="93B75D"/>
      </a:accent4>
      <a:accent5>
        <a:srgbClr val="DEB050"/>
      </a:accent5>
      <a:accent6>
        <a:srgbClr val="BB5354"/>
      </a:accent6>
      <a:hlink>
        <a:srgbClr val="3289DD"/>
      </a:hlink>
      <a:folHlink>
        <a:srgbClr val="859EB6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E3530EC-BA5B-407C-9B36-00820F39551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97</TotalTime>
  <Words>251</Words>
  <Application>Microsoft Office PowerPoint</Application>
  <PresentationFormat>Widescreen</PresentationFormat>
  <Paragraphs>33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 DARLING</vt:lpstr>
      <vt:lpstr>Arial</vt:lpstr>
      <vt:lpstr>Impact</vt:lpstr>
      <vt:lpstr>Times New Roman</vt:lpstr>
      <vt:lpstr>Main Event</vt:lpstr>
      <vt:lpstr>Get them out there</vt:lpstr>
      <vt:lpstr>Mardi Gras 2/25/2020</vt:lpstr>
      <vt:lpstr>Yachty Gras 2018         Kemah , tx</vt:lpstr>
      <vt:lpstr>Boater skip day </vt:lpstr>
      <vt:lpstr>Boater skip day 2017  bayard point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Get them out there</dc:title>
  <dc:creator>Michael</dc:creator>
  <cp:lastModifiedBy>Michael</cp:lastModifiedBy>
  <cp:revision>10</cp:revision>
  <dcterms:created xsi:type="dcterms:W3CDTF">2018-10-02T12:03:46Z</dcterms:created>
  <dcterms:modified xsi:type="dcterms:W3CDTF">2018-10-02T13:40:56Z</dcterms:modified>
</cp:coreProperties>
</file>